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0.55782312925170063</c:v>
                </c:pt>
                <c:pt idx="1">
                  <c:v>0.44217687074829931</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2.0408163265306121E-2</c:v>
                </c:pt>
                <c:pt idx="1">
                  <c:v>6.8027210884353739E-3</c:v>
                </c:pt>
                <c:pt idx="2">
                  <c:v>2.0408163265306121E-2</c:v>
                </c:pt>
                <c:pt idx="3">
                  <c:v>0</c:v>
                </c:pt>
                <c:pt idx="4">
                  <c:v>0</c:v>
                </c:pt>
                <c:pt idx="5">
                  <c:v>0.95918367346938771</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6.057742839686977</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0.88212097809952361</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0.4740824504982557</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0.13217064270916712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1.3798426855860715</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0.13217064270916712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0.4740824504982557</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0.13594411812778429</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6.057742839686977</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ST MARY'S HOSPITAL (-)</c:v>
                </c:pt>
                <c:pt idx="2">
                  <c:v>QUEEN ALEXANDRA HOSPITAL (35)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ST MARY'S HOSPITAL (-)</c:v>
                </c:pt>
                <c:pt idx="2">
                  <c:v>QUEEN ALEXANDRA HOSPITAL (35)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ST MARY'S HOSPITAL (-)</c:v>
                </c:pt>
                <c:pt idx="2">
                  <c:v>QUEEN ALEXANDRA HOSPITAL (35)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ST MARY'S HOSPITAL (-)</c:v>
                </c:pt>
                <c:pt idx="2">
                  <c:v>QUEEN ALEXANDRA HOSPITAL (35)</c:v>
                </c:pt>
              </c:strCache>
            </c:strRef>
          </c:cat>
          <c:val>
            <c:numRef>
              <c:f>Sheet1!$G$2:$G$4</c:f>
              <c:numCache>
                <c:formatCode>0.0;;</c:formatCode>
                <c:ptCount val="3"/>
                <c:pt idx="0">
                  <c:v>6.4674981037635009</c:v>
                </c:pt>
                <c:pt idx="1">
                  <c:v>0</c:v>
                </c:pt>
                <c:pt idx="2">
                  <c:v>6.4574633484436648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ST MARY'S HOSPITAL (-)</c:v>
                </c:pt>
                <c:pt idx="2">
                  <c:v>QUEEN ALEXANDRA HOSPITAL (35)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ST MARY'S HOSPITAL (-)</c:v>
                </c:pt>
                <c:pt idx="2">
                  <c:v>QUEEN ALEXANDRA HOSPITAL (35)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c:v>
                </c:pt>
                <c:pt idx="1">
                  <c:v>ST MARY'S HOSPITAL (-)</c:v>
                </c:pt>
                <c:pt idx="2">
                  <c:v>QUEEN ALEXANDRA HOSPITAL (35)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3.5325018962364991</c:v>
                </c:pt>
                <c:pt idx="1">
                  <c:v>0</c:v>
                </c:pt>
                <c:pt idx="2">
                  <c:v>3.5425366515563352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ST MARY'S HOSPITAL (-)</c:v>
                </c:pt>
                <c:pt idx="2">
                  <c:v>QUEEN ALEXANDRA HOSPITAL (74)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ST MARY'S HOSPITAL (-)</c:v>
                </c:pt>
                <c:pt idx="2">
                  <c:v>QUEEN ALEXANDRA HOSPITAL (74)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ST MARY'S HOSPITAL (-)</c:v>
                </c:pt>
                <c:pt idx="2">
                  <c:v>QUEEN ALEXANDRA HOSPITAL (74)</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ST MARY'S HOSPITAL (-)</c:v>
                </c:pt>
                <c:pt idx="2">
                  <c:v>QUEEN ALEXANDRA HOSPITAL (74)</c:v>
                </c:pt>
              </c:strCache>
            </c:strRef>
          </c:cat>
          <c:val>
            <c:numRef>
              <c:f>Sheet1!$G$2:$G$4</c:f>
              <c:numCache>
                <c:formatCode>0.0;;</c:formatCode>
                <c:ptCount val="3"/>
                <c:pt idx="0">
                  <c:v>8.3794010350555332</c:v>
                </c:pt>
                <c:pt idx="1">
                  <c:v>0</c:v>
                </c:pt>
                <c:pt idx="2">
                  <c:v>8.4003660466049865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ST MARY'S HOSPITAL (-)</c:v>
                </c:pt>
                <c:pt idx="2">
                  <c:v>QUEEN ALEXANDRA HOSPITAL (74)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ST MARY'S HOSPITAL (-)</c:v>
                </c:pt>
                <c:pt idx="2">
                  <c:v>QUEEN ALEXANDRA HOSPITAL (74)</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(78)</c:v>
                </c:pt>
                <c:pt idx="1">
                  <c:v>ST MARY'S HOSPITAL (-)</c:v>
                </c:pt>
                <c:pt idx="2">
                  <c:v>QUEEN ALEXANDRA HOSPITAL (74)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1.6205989649444668</c:v>
                </c:pt>
                <c:pt idx="1">
                  <c:v>0</c:v>
                </c:pt>
                <c:pt idx="2">
                  <c:v>1.5996339533950135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MARY'S HOSPITAL (-)</c:v>
                </c:pt>
                <c:pt idx="2">
                  <c:v>QUEEN ALEXANDRA HOSPITAL (96)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MARY'S HOSPITAL (-)</c:v>
                </c:pt>
                <c:pt idx="2">
                  <c:v>QUEEN ALEXANDRA HOSPITAL (96)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MARY'S HOSPITAL (-)</c:v>
                </c:pt>
                <c:pt idx="2">
                  <c:v>QUEEN ALEXANDRA HOSPITAL (96)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MARY'S HOSPITAL (-)</c:v>
                </c:pt>
                <c:pt idx="2">
                  <c:v>QUEEN ALEXANDRA HOSPITAL (96)</c:v>
                </c:pt>
              </c:strCache>
            </c:strRef>
          </c:cat>
          <c:val>
            <c:numRef>
              <c:f>Sheet1!$G$2:$G$4</c:f>
              <c:numCache>
                <c:formatCode>0.0;;</c:formatCode>
                <c:ptCount val="3"/>
                <c:pt idx="0">
                  <c:v>9.0595300895148121</c:v>
                </c:pt>
                <c:pt idx="1">
                  <c:v>0</c:v>
                </c:pt>
                <c:pt idx="2">
                  <c:v>9.0035704815652924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MARY'S HOSPITAL (-)</c:v>
                </c:pt>
                <c:pt idx="2">
                  <c:v>QUEEN ALEXANDRA HOSPITAL (96)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MARY'S HOSPITAL (-)</c:v>
                </c:pt>
                <c:pt idx="2">
                  <c:v>QUEEN ALEXANDRA HOSPITAL (96)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(101)</c:v>
                </c:pt>
                <c:pt idx="1">
                  <c:v>ST MARY'S HOSPITAL (-)</c:v>
                </c:pt>
                <c:pt idx="2">
                  <c:v>QUEEN ALEXANDRA HOSPITAL (96)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0.94046991048518791</c:v>
                </c:pt>
                <c:pt idx="1">
                  <c:v>0</c:v>
                </c:pt>
                <c:pt idx="2">
                  <c:v>0.99642951843470762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ST MARY'S HOSPITAL (-)</c:v>
                </c:pt>
                <c:pt idx="2">
                  <c:v>QUEEN ALEXANDRA HOSPITAL (94)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ST MARY'S HOSPITAL (-)</c:v>
                </c:pt>
                <c:pt idx="2">
                  <c:v>QUEEN ALEXANDRA HOSPITAL (94)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ST MARY'S HOSPITAL (-)</c:v>
                </c:pt>
                <c:pt idx="2">
                  <c:v>QUEEN ALEXANDRA HOSPITAL (94)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ST MARY'S HOSPITAL (-)</c:v>
                </c:pt>
                <c:pt idx="2">
                  <c:v>QUEEN ALEXANDRA HOSPITAL (94)</c:v>
                </c:pt>
              </c:strCache>
            </c:strRef>
          </c:cat>
          <c:val>
            <c:numRef>
              <c:f>Sheet1!$G$2:$G$4</c:f>
              <c:numCache>
                <c:formatCode>0.0;;</c:formatCode>
                <c:ptCount val="3"/>
                <c:pt idx="0">
                  <c:v>8.0605796530179088</c:v>
                </c:pt>
                <c:pt idx="1">
                  <c:v>0</c:v>
                </c:pt>
                <c:pt idx="2">
                  <c:v>8.0119334295908615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ST MARY'S HOSPITAL (-)</c:v>
                </c:pt>
                <c:pt idx="2">
                  <c:v>QUEEN ALEXANDRA HOSPITAL (94)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ST MARY'S HOSPITAL (-)</c:v>
                </c:pt>
                <c:pt idx="2">
                  <c:v>QUEEN ALEXANDRA HOSPITAL (94)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(98)</c:v>
                </c:pt>
                <c:pt idx="1">
                  <c:v>ST MARY'S HOSPITAL (-)</c:v>
                </c:pt>
                <c:pt idx="2">
                  <c:v>QUEEN ALEXANDRA HOSPITAL (94)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1.9394203469820912</c:v>
                </c:pt>
                <c:pt idx="1">
                  <c:v>0</c:v>
                </c:pt>
                <c:pt idx="2">
                  <c:v>1.9880665704091385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Sheet1!$G$2:$G$4</c:f>
              <c:numCache>
                <c:formatCode>0.0;;</c:formatCode>
                <c:ptCount val="3"/>
                <c:pt idx="0">
                  <c:v>9.3192746339227721</c:v>
                </c:pt>
                <c:pt idx="1">
                  <c:v>0</c:v>
                </c:pt>
                <c:pt idx="2">
                  <c:v>9.3509929680223074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0.68072536607722789</c:v>
                </c:pt>
                <c:pt idx="1">
                  <c:v>0</c:v>
                </c:pt>
                <c:pt idx="2">
                  <c:v>0.64900703197769261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ST MARY'S HOSPITAL (-)</c:v>
                </c:pt>
                <c:pt idx="2">
                  <c:v>QUEEN ALEXANDRA HOSPITAL (140)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ST MARY'S HOSPITAL (-)</c:v>
                </c:pt>
                <c:pt idx="2">
                  <c:v>QUEEN ALEXANDRA HOSPITAL (140)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ST MARY'S HOSPITAL (-)</c:v>
                </c:pt>
                <c:pt idx="2">
                  <c:v>QUEEN ALEXANDRA HOSPITAL (140)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ST MARY'S HOSPITAL (-)</c:v>
                </c:pt>
                <c:pt idx="2">
                  <c:v>QUEEN ALEXANDRA HOSPITAL (140)</c:v>
                </c:pt>
              </c:strCache>
            </c:strRef>
          </c:cat>
          <c:val>
            <c:numRef>
              <c:f>Sheet1!$G$2:$G$4</c:f>
              <c:numCache>
                <c:formatCode>0.0;;</c:formatCode>
                <c:ptCount val="3"/>
                <c:pt idx="0">
                  <c:v>9.2939486550767629</c:v>
                </c:pt>
                <c:pt idx="1">
                  <c:v>0</c:v>
                </c:pt>
                <c:pt idx="2">
                  <c:v>9.2648391232478602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ST MARY'S HOSPITAL (-)</c:v>
                </c:pt>
                <c:pt idx="2">
                  <c:v>QUEEN ALEXANDRA HOSPITAL (140)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ST MARY'S HOSPITAL (-)</c:v>
                </c:pt>
                <c:pt idx="2">
                  <c:v>QUEEN ALEXANDRA HOSPITAL (140)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ST MARY'S HOSPITAL (-)</c:v>
                </c:pt>
                <c:pt idx="2">
                  <c:v>QUEEN ALEXANDRA HOSPITAL (140)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0.70605134492323707</c:v>
                </c:pt>
                <c:pt idx="1">
                  <c:v>0</c:v>
                </c:pt>
                <c:pt idx="2">
                  <c:v>0.73516087675213981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0.22463768115942029</c:v>
                </c:pt>
                <c:pt idx="1">
                  <c:v>0.77536231884057971</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Sheet1!$G$2:$G$4</c:f>
              <c:numCache>
                <c:formatCode>0.0;;</c:formatCode>
                <c:ptCount val="3"/>
                <c:pt idx="0">
                  <c:v>8.2082112424670992</c:v>
                </c:pt>
                <c:pt idx="1">
                  <c:v>0</c:v>
                </c:pt>
                <c:pt idx="2">
                  <c:v>8.1608266254817412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1.7917887575329008</c:v>
                </c:pt>
                <c:pt idx="1">
                  <c:v>0</c:v>
                </c:pt>
                <c:pt idx="2">
                  <c:v>1.8391733745182588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ST MARY'S HOSPITAL (-)</c:v>
                </c:pt>
                <c:pt idx="2">
                  <c:v>QUEEN ALEXANDRA HOSPITAL (88)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ST MARY'S HOSPITAL (-)</c:v>
                </c:pt>
                <c:pt idx="2">
                  <c:v>QUEEN ALEXANDRA HOSPITAL (88)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ST MARY'S HOSPITAL (-)</c:v>
                </c:pt>
                <c:pt idx="2">
                  <c:v>QUEEN ALEXANDRA HOSPITAL (88)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ST MARY'S HOSPITAL (-)</c:v>
                </c:pt>
                <c:pt idx="2">
                  <c:v>QUEEN ALEXANDRA HOSPITAL (88)</c:v>
                </c:pt>
              </c:strCache>
            </c:strRef>
          </c:cat>
          <c:val>
            <c:numRef>
              <c:f>Sheet1!$G$2:$G$4</c:f>
              <c:numCache>
                <c:formatCode>0.0;;</c:formatCode>
                <c:ptCount val="3"/>
                <c:pt idx="0">
                  <c:v>8.0145422786797837</c:v>
                </c:pt>
                <c:pt idx="1">
                  <c:v>0</c:v>
                </c:pt>
                <c:pt idx="2">
                  <c:v>8.1998001729426004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ST MARY'S HOSPITAL (-)</c:v>
                </c:pt>
                <c:pt idx="2">
                  <c:v>QUEEN ALEXANDRA HOSPITAL (88)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ST MARY'S HOSPITAL (-)</c:v>
                </c:pt>
                <c:pt idx="2">
                  <c:v>QUEEN ALEXANDRA HOSPITAL (88)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ST MARY'S HOSPITAL (-)</c:v>
                </c:pt>
                <c:pt idx="2">
                  <c:v>QUEEN ALEXANDRA HOSPITAL (88)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1.9854577213202163</c:v>
                </c:pt>
                <c:pt idx="1">
                  <c:v>0</c:v>
                </c:pt>
                <c:pt idx="2">
                  <c:v>1.8001998270573996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(135)</c:v>
                </c:pt>
              </c:strCache>
            </c:strRef>
          </c:cat>
          <c:val>
            <c:numRef>
              <c:f>Sheet1!$G$2:$G$4</c:f>
              <c:numCache>
                <c:formatCode>0.0;;</c:formatCode>
                <c:ptCount val="3"/>
                <c:pt idx="0">
                  <c:v>8.9848566223264079</c:v>
                </c:pt>
                <c:pt idx="1">
                  <c:v>0</c:v>
                </c:pt>
                <c:pt idx="2">
                  <c:v>8.944373353410386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1.0151433776735921</c:v>
                </c:pt>
                <c:pt idx="1">
                  <c:v>0</c:v>
                </c:pt>
                <c:pt idx="2">
                  <c:v>1.055626646589614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MARY'S HOSPITAL (-)</c:v>
                </c:pt>
                <c:pt idx="2">
                  <c:v>QUEEN ALEXANDRA HOSPITAL (137)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MARY'S HOSPITAL (-)</c:v>
                </c:pt>
                <c:pt idx="2">
                  <c:v>QUEEN ALEXANDRA HOSPITAL (137)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MARY'S HOSPITAL (-)</c:v>
                </c:pt>
                <c:pt idx="2">
                  <c:v>QUEEN ALEXANDRA HOSPITAL (137)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MARY'S HOSPITAL (-)</c:v>
                </c:pt>
                <c:pt idx="2">
                  <c:v>QUEEN ALEXANDRA HOSPITAL (137)</c:v>
                </c:pt>
              </c:strCache>
            </c:strRef>
          </c:cat>
          <c:val>
            <c:numRef>
              <c:f>Sheet1!$G$2:$G$4</c:f>
              <c:numCache>
                <c:formatCode>0.0;;</c:formatCode>
                <c:ptCount val="3"/>
                <c:pt idx="0">
                  <c:v>8.8293800337074888</c:v>
                </c:pt>
                <c:pt idx="1">
                  <c:v>0</c:v>
                </c:pt>
                <c:pt idx="2">
                  <c:v>8.7832344789366488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MARY'S HOSPITAL (-)</c:v>
                </c:pt>
                <c:pt idx="2">
                  <c:v>QUEEN ALEXANDRA HOSPITAL (137)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MARY'S HOSPITAL (-)</c:v>
                </c:pt>
                <c:pt idx="2">
                  <c:v>QUEEN ALEXANDRA HOSPITAL (137)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(142)</c:v>
                </c:pt>
                <c:pt idx="1">
                  <c:v>ST MARY'S HOSPITAL (-)</c:v>
                </c:pt>
                <c:pt idx="2">
                  <c:v>QUEEN ALEXANDRA HOSPITAL (137)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1.1706199662925112</c:v>
                </c:pt>
                <c:pt idx="1">
                  <c:v>0</c:v>
                </c:pt>
                <c:pt idx="2">
                  <c:v>1.2167655210633512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Sheet1!$G$2:$G$4</c:f>
              <c:numCache>
                <c:formatCode>0.0;;</c:formatCode>
                <c:ptCount val="3"/>
                <c:pt idx="0">
                  <c:v>9.3670252505370435</c:v>
                </c:pt>
                <c:pt idx="1">
                  <c:v>0</c:v>
                </c:pt>
                <c:pt idx="2">
                  <c:v>9.3394017496761457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0.63297474946295651</c:v>
                </c:pt>
                <c:pt idx="1">
                  <c:v>0</c:v>
                </c:pt>
                <c:pt idx="2">
                  <c:v>0.66059825032385433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Sheet1!$G$2:$G$4</c:f>
              <c:numCache>
                <c:formatCode>0.0;;</c:formatCode>
                <c:ptCount val="3"/>
                <c:pt idx="0">
                  <c:v>8.8127479405171378</c:v>
                </c:pt>
                <c:pt idx="1">
                  <c:v>0</c:v>
                </c:pt>
                <c:pt idx="2">
                  <c:v>8.7661814771796749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1.1872520594828622</c:v>
                </c:pt>
                <c:pt idx="1">
                  <c:v>0</c:v>
                </c:pt>
                <c:pt idx="2">
                  <c:v>1.2338185228203251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Sheet1!$G$2:$G$4</c:f>
              <c:numCache>
                <c:formatCode>0.0;;</c:formatCode>
                <c:ptCount val="3"/>
                <c:pt idx="0">
                  <c:v>9.4102161869844707</c:v>
                </c:pt>
                <c:pt idx="1">
                  <c:v>0</c:v>
                </c:pt>
                <c:pt idx="2">
                  <c:v>9.4323363299512106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0.58978381301552929</c:v>
                </c:pt>
                <c:pt idx="1">
                  <c:v>0</c:v>
                </c:pt>
                <c:pt idx="2">
                  <c:v>0.56766367004878937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Sheet1!$G$2:$G$4</c:f>
              <c:numCache>
                <c:formatCode>0.0;;</c:formatCode>
                <c:ptCount val="3"/>
                <c:pt idx="0">
                  <c:v>9.0422013221721258</c:v>
                </c:pt>
                <c:pt idx="1">
                  <c:v>0</c:v>
                </c:pt>
                <c:pt idx="2">
                  <c:v>9.0537736058876348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(146)</c:v>
                </c:pt>
                <c:pt idx="1">
                  <c:v>ST MARY'S HOSPITAL (-)</c:v>
                </c:pt>
                <c:pt idx="2">
                  <c:v>QUEEN ALEXANDRA HOSPITAL (141)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0.9577986778278742</c:v>
                </c:pt>
                <c:pt idx="1">
                  <c:v>0</c:v>
                </c:pt>
                <c:pt idx="2">
                  <c:v>0.9462263941123652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ST MARY'S HOSPITAL (-)</c:v>
                </c:pt>
                <c:pt idx="2">
                  <c:v>QUEEN ALEXANDRA HOSPITAL (121)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ST MARY'S HOSPITAL (-)</c:v>
                </c:pt>
                <c:pt idx="2">
                  <c:v>QUEEN ALEXANDRA HOSPITAL (121)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ST MARY'S HOSPITAL (-)</c:v>
                </c:pt>
                <c:pt idx="2">
                  <c:v>QUEEN ALEXANDRA HOSPITAL (121)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ST MARY'S HOSPITAL (-)</c:v>
                </c:pt>
                <c:pt idx="2">
                  <c:v>QUEEN ALEXANDRA HOSPITAL (121)</c:v>
                </c:pt>
              </c:strCache>
            </c:strRef>
          </c:cat>
          <c:val>
            <c:numRef>
              <c:f>Sheet1!$G$2:$G$4</c:f>
              <c:numCache>
                <c:formatCode>0.0;;</c:formatCode>
                <c:ptCount val="3"/>
                <c:pt idx="0">
                  <c:v>6.0228252689168524</c:v>
                </c:pt>
                <c:pt idx="1">
                  <c:v>0</c:v>
                </c:pt>
                <c:pt idx="2">
                  <c:v>5.9840507272604064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ST MARY'S HOSPITAL (-)</c:v>
                </c:pt>
                <c:pt idx="2">
                  <c:v>QUEEN ALEXANDRA HOSPITAL (121)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ST MARY'S HOSPITAL (-)</c:v>
                </c:pt>
                <c:pt idx="2">
                  <c:v>QUEEN ALEXANDRA HOSPITAL (121)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(124)</c:v>
                </c:pt>
                <c:pt idx="1">
                  <c:v>ST MARY'S HOSPITAL (-)</c:v>
                </c:pt>
                <c:pt idx="2">
                  <c:v>QUEEN ALEXANDRA HOSPITAL (121)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3.9771747310831476</c:v>
                </c:pt>
                <c:pt idx="1">
                  <c:v>0</c:v>
                </c:pt>
                <c:pt idx="2">
                  <c:v>4.0159492727395936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ST MARY'S HOSPITAL (-)</c:v>
                </c:pt>
                <c:pt idx="2">
                  <c:v>QUEEN ALEXANDRA HOSPITAL (129)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ST MARY'S HOSPITAL (-)</c:v>
                </c:pt>
                <c:pt idx="2">
                  <c:v>QUEEN ALEXANDRA HOSPITAL (129)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ST MARY'S HOSPITAL (-)</c:v>
                </c:pt>
                <c:pt idx="2">
                  <c:v>QUEEN ALEXANDRA HOSPITAL (129)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ST MARY'S HOSPITAL (-)</c:v>
                </c:pt>
                <c:pt idx="2">
                  <c:v>QUEEN ALEXANDRA HOSPITAL (129)</c:v>
                </c:pt>
              </c:strCache>
            </c:strRef>
          </c:cat>
          <c:val>
            <c:numRef>
              <c:f>Sheet1!$G$2:$G$4</c:f>
              <c:numCache>
                <c:formatCode>0.0;;</c:formatCode>
                <c:ptCount val="3"/>
                <c:pt idx="0">
                  <c:v>8.0670095558809969</c:v>
                </c:pt>
                <c:pt idx="1">
                  <c:v>0</c:v>
                </c:pt>
                <c:pt idx="2">
                  <c:v>7.9834169926206648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ST MARY'S HOSPITAL (-)</c:v>
                </c:pt>
                <c:pt idx="2">
                  <c:v>QUEEN ALEXANDRA HOSPITAL (129)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ST MARY'S HOSPITAL (-)</c:v>
                </c:pt>
                <c:pt idx="2">
                  <c:v>QUEEN ALEXANDRA HOSPITAL (129)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(134)</c:v>
                </c:pt>
                <c:pt idx="1">
                  <c:v>ST MARY'S HOSPITAL (-)</c:v>
                </c:pt>
                <c:pt idx="2">
                  <c:v>QUEEN ALEXANDRA HOSPITAL (129)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1.9329904441190031</c:v>
                </c:pt>
                <c:pt idx="1">
                  <c:v>0</c:v>
                </c:pt>
                <c:pt idx="2">
                  <c:v>2.0165830073793352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53</c:v>
                </c:pt>
                <c:pt idx="4" formatCode="0">
                  <c:v>1</c:v>
                </c:pt>
                <c:pt idx="5" formatCode="0">
                  <c:v>2</c:v>
                </c:pt>
                <c:pt idx="6"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Sheet1!$G$2:$G$4</c:f>
              <c:numCache>
                <c:formatCode>0.0;;</c:formatCode>
                <c:ptCount val="3"/>
                <c:pt idx="0">
                  <c:v>9.0486450122733597</c:v>
                </c:pt>
                <c:pt idx="1">
                  <c:v>0</c:v>
                </c:pt>
                <c:pt idx="2">
                  <c:v>9.0077536605780963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(144)</c:v>
                </c:pt>
                <c:pt idx="1">
                  <c:v>ST MARY'S HOSPITAL (-)</c:v>
                </c:pt>
                <c:pt idx="2">
                  <c:v>QUEEN ALEXANDRA HOSPITAL (139)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0.95135498772664029</c:v>
                </c:pt>
                <c:pt idx="1">
                  <c:v>0</c:v>
                </c:pt>
                <c:pt idx="2">
                  <c:v>0.99224633942190366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(141)</c:v>
                </c:pt>
              </c:strCache>
            </c:strRef>
          </c:cat>
          <c:val>
            <c:numRef>
              <c:f>Sheet1!$E$2:$E$4</c:f>
              <c:numCache>
                <c:formatCode>0.0;;</c:formatCode>
                <c:ptCount val="3"/>
                <c:pt idx="0">
                  <c:v>0</c:v>
                </c:pt>
                <c:pt idx="1">
                  <c:v>0</c:v>
                </c:pt>
                <c:pt idx="2">
                  <c:v>5.2005139628819146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(141)</c:v>
                </c:pt>
              </c:strCache>
            </c:strRef>
          </c:cat>
          <c:val>
            <c:numRef>
              <c:f>Sheet1!$F$2:$F$4</c:f>
              <c:numCache>
                <c:formatCode>0.0;;</c:formatCode>
                <c:ptCount val="3"/>
                <c:pt idx="0">
                  <c:v>5.2556551116851429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(141)</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ST MARY'S HOSPITAL (-)</c:v>
                </c:pt>
                <c:pt idx="2">
                  <c:v>QUEEN ALEXANDRA HOSPITAL (141)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4.7443448883148571</c:v>
                </c:pt>
                <c:pt idx="1">
                  <c:v>0</c:v>
                </c:pt>
                <c:pt idx="2">
                  <c:v>4.7994860371180854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Sheet1!$G$2:$G$4</c:f>
              <c:numCache>
                <c:formatCode>0.0;;</c:formatCode>
                <c:ptCount val="3"/>
                <c:pt idx="0">
                  <c:v>7.0481922281055187</c:v>
                </c:pt>
                <c:pt idx="1">
                  <c:v>0</c:v>
                </c:pt>
                <c:pt idx="2">
                  <c:v>7.1259804944058178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2.9518077718944813</c:v>
                </c:pt>
                <c:pt idx="1">
                  <c:v>0</c:v>
                </c:pt>
                <c:pt idx="2">
                  <c:v>2.8740195055941822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Sheet1!$G$2:$G$4</c:f>
              <c:numCache>
                <c:formatCode>0.0;;</c:formatCode>
                <c:ptCount val="3"/>
                <c:pt idx="0">
                  <c:v>7.0938206574529454</c:v>
                </c:pt>
                <c:pt idx="1">
                  <c:v>0</c:v>
                </c:pt>
                <c:pt idx="2">
                  <c:v>7.1488946984544537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2.9061793425470546</c:v>
                </c:pt>
                <c:pt idx="1">
                  <c:v>0</c:v>
                </c:pt>
                <c:pt idx="2">
                  <c:v>2.8511053015455463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Sheet1!$E$2:$E$4</c:f>
              <c:numCache>
                <c:formatCode>0.0;;</c:formatCode>
                <c:ptCount val="3"/>
                <c:pt idx="0">
                  <c:v>7.554389083545674</c:v>
                </c:pt>
                <c:pt idx="1">
                  <c:v>0</c:v>
                </c:pt>
                <c:pt idx="2">
                  <c:v>7.597055741448421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(141)</c:v>
                </c:pt>
                <c:pt idx="1">
                  <c:v>ST MARY'S HOSPITAL (-)</c:v>
                </c:pt>
                <c:pt idx="2">
                  <c:v>QUEEN ALEXANDRA HOSPITAL (139)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2.445610916454326</c:v>
                </c:pt>
                <c:pt idx="1">
                  <c:v>0</c:v>
                </c:pt>
                <c:pt idx="2">
                  <c:v>2.402944258551579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Sheet1!$D$2:$D$4</c:f>
              <c:numCache>
                <c:formatCode>0.0;;</c:formatCode>
                <c:ptCount val="3"/>
                <c:pt idx="0">
                  <c:v>2.9030075826225339</c:v>
                </c:pt>
                <c:pt idx="1">
                  <c:v>0</c:v>
                </c:pt>
                <c:pt idx="2">
                  <c:v>2.868400445424196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(140)</c:v>
                </c:pt>
                <c:pt idx="1">
                  <c:v>ST MARY'S HOSPITAL (-)</c:v>
                </c:pt>
                <c:pt idx="2">
                  <c:v>QUEEN ALEXANDRA HOSPITAL (138)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7.0969924173774661</c:v>
                </c:pt>
                <c:pt idx="1">
                  <c:v>0</c:v>
                </c:pt>
                <c:pt idx="2">
                  <c:v>7.1315995545758035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ST MARY'S HOSPITAL (-)</c:v>
                </c:pt>
                <c:pt idx="2">
                  <c:v>QUEEN ALEXANDRA HOSPITAL (134)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ST MARY'S HOSPITAL (-)</c:v>
                </c:pt>
                <c:pt idx="2">
                  <c:v>QUEEN ALEXANDRA HOSPITAL (134)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ST MARY'S HOSPITAL (-)</c:v>
                </c:pt>
                <c:pt idx="2">
                  <c:v>QUEEN ALEXANDRA HOSPITAL (134)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ST MARY'S HOSPITAL (-)</c:v>
                </c:pt>
                <c:pt idx="2">
                  <c:v>QUEEN ALEXANDRA HOSPITAL (134)</c:v>
                </c:pt>
              </c:strCache>
            </c:strRef>
          </c:cat>
          <c:val>
            <c:numRef>
              <c:f>Sheet1!$G$2:$G$4</c:f>
              <c:numCache>
                <c:formatCode>0.0;;</c:formatCode>
                <c:ptCount val="3"/>
                <c:pt idx="0">
                  <c:v>7.1699702004698</c:v>
                </c:pt>
                <c:pt idx="1">
                  <c:v>0</c:v>
                </c:pt>
                <c:pt idx="2">
                  <c:v>7.1802430820013949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ST MARY'S HOSPITAL (-)</c:v>
                </c:pt>
                <c:pt idx="2">
                  <c:v>QUEEN ALEXANDRA HOSPITAL (134)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ST MARY'S HOSPITAL (-)</c:v>
                </c:pt>
                <c:pt idx="2">
                  <c:v>QUEEN ALEXANDRA HOSPITAL (134)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ST MARY'S HOSPITAL (-)</c:v>
                </c:pt>
                <c:pt idx="2">
                  <c:v>QUEEN ALEXANDRA HOSPITAL (134)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2.8300297995302</c:v>
                </c:pt>
                <c:pt idx="1">
                  <c:v>0</c:v>
                </c:pt>
                <c:pt idx="2">
                  <c:v>2.8197569179986051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7.7874239719815757</c:v>
                </c:pt>
                <c:pt idx="1">
                  <c:v>6.0070686216448079</c:v>
                </c:pt>
                <c:pt idx="2">
                  <c:v>6.9658734556755526</c:v>
                </c:pt>
                <c:pt idx="3">
                  <c:v>7.6142516113212384</c:v>
                </c:pt>
                <c:pt idx="4">
                  <c:v>6.9250895260496952</c:v>
                </c:pt>
                <c:pt idx="5">
                  <c:v>7.2288119016501762</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5.8457033694026803</c:v>
                </c:pt>
                <c:pt idx="1">
                  <c:v>6.7514783007997279</c:v>
                </c:pt>
                <c:pt idx="2">
                  <c:v>7.2454604249552359</c:v>
                </c:pt>
                <c:pt idx="3">
                  <c:v>7.3413750924906847</c:v>
                </c:pt>
                <c:pt idx="4">
                  <c:v>7.5874258290914032</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8.8759984001425458</c:v>
                </c:pt>
                <c:pt idx="2">
                  <c:v>8.7956933041936551</c:v>
                </c:pt>
                <c:pt idx="3">
                  <c:v>9.0578343105767001</c:v>
                </c:pt>
                <c:pt idx="4">
                  <c:v>9.1390607896019098</c:v>
                </c:pt>
                <c:pt idx="5">
                  <c:v>8.0906779693257356</c:v>
                </c:pt>
                <c:pt idx="6">
                  <c:v>9.1633702952259011</c:v>
                </c:pt>
                <c:pt idx="7">
                  <c:v>9.494705971732385</c:v>
                </c:pt>
                <c:pt idx="8">
                  <c:v>9.1164213919686468</c:v>
                </c:pt>
                <c:pt idx="9">
                  <c:v>9.0057717821236984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54</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7.6823714949332684</c:v>
                </c:pt>
                <c:pt idx="1">
                  <c:v>8.0444651953016795</c:v>
                </c:pt>
                <c:pt idx="2">
                  <c:v>8.7305316350982132</c:v>
                </c:pt>
                <c:pt idx="3">
                  <c:v>9.199138635354867</c:v>
                </c:pt>
                <c:pt idx="4">
                  <c:v>8.6396163550883305</c:v>
                </c:pt>
                <c:pt idx="5">
                  <c:v>8.8047000771793549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9.1121631363528302</c:v>
                </c:pt>
                <c:pt idx="2">
                  <c:v>8.9577743686707532</c:v>
                </c:pt>
                <c:pt idx="3">
                  <c:v>9.1362782298869796</c:v>
                </c:pt>
                <c:pt idx="4">
                  <c:v>9.1719956519331056</c:v>
                </c:pt>
                <c:pt idx="5">
                  <c:v>8.6080923815063422</c:v>
                </c:pt>
                <c:pt idx="6">
                  <c:v>8.7855298332444569</c:v>
                </c:pt>
                <c:pt idx="7">
                  <c:v>9.4653985926525674</c:v>
                </c:pt>
                <c:pt idx="8">
                  <c:v>9.130334671535536</c:v>
                </c:pt>
                <c:pt idx="9">
                  <c:v>9.170045511351109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8.3130780694191042</c:v>
                </c:pt>
                <c:pt idx="2">
                  <c:v>8.0774690045539632</c:v>
                </c:pt>
                <c:pt idx="3">
                  <c:v>8.1415417184224133</c:v>
                </c:pt>
                <c:pt idx="4">
                  <c:v>8.5300819971397051</c:v>
                </c:pt>
                <c:pt idx="5">
                  <c:v>7.8976058245356384</c:v>
                </c:pt>
                <c:pt idx="6">
                  <c:v>8.1619248573734833</c:v>
                </c:pt>
                <c:pt idx="7">
                  <c:v>8.4617412646322716</c:v>
                </c:pt>
                <c:pt idx="8">
                  <c:v>8.2195926406701041</c:v>
                </c:pt>
                <c:pt idx="9">
                  <c:v>8.187019131209782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8.0014407391279434</c:v>
                </c:pt>
                <c:pt idx="1">
                  <c:v>8.8140146913591799</c:v>
                </c:pt>
                <c:pt idx="2">
                  <c:v>9.6535066899990305</c:v>
                </c:pt>
                <c:pt idx="3">
                  <c:v>9.0085146400748357</c:v>
                </c:pt>
                <c:pt idx="4">
                  <c:v>8.5442049332115868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8.9999098428261046</c:v>
                </c:pt>
                <c:pt idx="1">
                  <c:v>8.4478371796182223</c:v>
                </c:pt>
                <c:pt idx="2">
                  <c:v>8.8261454567912416</c:v>
                </c:pt>
                <c:pt idx="3">
                  <c:v>8.9636362955893514</c:v>
                </c:pt>
                <c:pt idx="4">
                  <c:v>9.0478609290927334</c:v>
                </c:pt>
                <c:pt idx="5">
                  <c:v>9.1034607843297746</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9.3454499316218129</c:v>
                </c:pt>
                <c:pt idx="2">
                  <c:v>9.5883905669605554</c:v>
                </c:pt>
                <c:pt idx="3">
                  <c:v>9.598929234985679</c:v>
                </c:pt>
                <c:pt idx="4">
                  <c:v>9.7232580753880384</c:v>
                </c:pt>
                <c:pt idx="5">
                  <c:v>9.022498374811283</c:v>
                </c:pt>
                <c:pt idx="6">
                  <c:v>9.5975509506285999</c:v>
                </c:pt>
                <c:pt idx="7">
                  <c:v>9.6089882080034847</c:v>
                </c:pt>
                <c:pt idx="8">
                  <c:v>9.6736751707137039</c:v>
                </c:pt>
                <c:pt idx="9">
                  <c:v>9.5718947562486782</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8.1659530400292812</c:v>
                </c:pt>
                <c:pt idx="1">
                  <c:v>8.5232226973816285</c:v>
                </c:pt>
                <c:pt idx="2">
                  <c:v>8.4356830932751166</c:v>
                </c:pt>
                <c:pt idx="3">
                  <c:v>8.6475826103428641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7.2313837806561034</c:v>
                </c:pt>
                <c:pt idx="1">
                  <c:v>6.7677672271610154</c:v>
                </c:pt>
                <c:pt idx="2">
                  <c:v>6.7945420167531276</c:v>
                </c:pt>
                <c:pt idx="3">
                  <c:v>7.9547649222948547</c:v>
                </c:pt>
                <c:pt idx="4">
                  <c:v>7.3834060074043748</c:v>
                </c:pt>
                <c:pt idx="5">
                  <c:v>7.8671004528136654</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9.3895142822039563</c:v>
                </c:pt>
                <c:pt idx="1">
                  <c:v>8.9052118025867415</c:v>
                </c:pt>
                <c:pt idx="2">
                  <c:v>8.9952208776519544</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9.2952092715372565</c:v>
                </c:pt>
                <c:pt idx="1">
                  <c:v>9.3544552056019121</c:v>
                </c:pt>
                <c:pt idx="2">
                  <c:v>9.6349726253321126</c:v>
                </c:pt>
                <c:pt idx="3">
                  <c:v>9.653417999741837</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7.8671004528136654</c:v>
                </c:pt>
                <c:pt idx="1">
                  <c:v>8.2082112424670992</c:v>
                </c:pt>
                <c:pt idx="2">
                  <c:v>7.5874258290914032</c:v>
                </c:pt>
                <c:pt idx="3">
                  <c:v>8.0605796530179088</c:v>
                </c:pt>
                <c:pt idx="4">
                  <c:v>8.0670095558809969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7.3313148272089039</c:v>
                </c:pt>
                <c:pt idx="1">
                  <c:v>7.7317462553218341</c:v>
                </c:pt>
                <c:pt idx="2">
                  <c:v>7.1289323337144266</c:v>
                </c:pt>
                <c:pt idx="3">
                  <c:v>7.6157576160164524</c:v>
                </c:pt>
                <c:pt idx="4">
                  <c:v>7.7200610941150547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8.4538174834963087</c:v>
                </c:pt>
                <c:pt idx="1">
                  <c:v>8.7071935270467744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8.3799876829461368</c:v>
                </c:pt>
                <c:pt idx="1">
                  <c:v>8.4089286660295279</c:v>
                </c:pt>
                <c:pt idx="2">
                  <c:v>8.5383834747165128</c:v>
                </c:pt>
                <c:pt idx="3">
                  <c:v>8.2858620111816972</c:v>
                </c:pt>
                <c:pt idx="4">
                  <c:v>8.3796634091892699</c:v>
                </c:pt>
                <c:pt idx="5">
                  <c:v>7.7439888889701693</c:v>
                </c:pt>
                <c:pt idx="6">
                  <c:v>8.2481044535576391</c:v>
                </c:pt>
                <c:pt idx="7">
                  <c:v>8.5121693207430305</c:v>
                </c:pt>
                <c:pt idx="8">
                  <c:v>8.0891863805543256</c:v>
                </c:pt>
                <c:pt idx="9">
                  <c:v>8.3794010350555332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7.4239507901382709</c:v>
                </c:pt>
                <c:pt idx="1">
                  <c:v>7.2904547026742259</c:v>
                </c:pt>
                <c:pt idx="2">
                  <c:v>7.0727036238022691</c:v>
                </c:pt>
                <c:pt idx="3">
                  <c:v>6.4674981037635009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7.3837967137423632</c:v>
                </c:pt>
                <c:pt idx="1">
                  <c:v>8.1376638463709448</c:v>
                </c:pt>
                <c:pt idx="2">
                  <c:v>8.0605796530179088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9.4029686277639541</c:v>
                </c:pt>
                <c:pt idx="1">
                  <c:v>9.0595300895148121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9.6286850713184364</c:v>
                </c:pt>
                <c:pt idx="1">
                  <c:v>9.7923613723074308</c:v>
                </c:pt>
                <c:pt idx="2">
                  <c:v>9.4575652356001676</c:v>
                </c:pt>
                <c:pt idx="3">
                  <c:v>9.655304720663203</c:v>
                </c:pt>
                <c:pt idx="4">
                  <c:v>9.7708197933839323</c:v>
                </c:pt>
                <c:pt idx="5">
                  <c:v>8.0559963313341214</c:v>
                </c:pt>
                <c:pt idx="6">
                  <c:v>9.0156476140445339</c:v>
                </c:pt>
                <c:pt idx="7">
                  <c:v>9.0239783163203011</c:v>
                </c:pt>
                <c:pt idx="8">
                  <c:v>9.0910451123676115</c:v>
                </c:pt>
                <c:pt idx="9">
                  <c:v>9.3192746339227721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7.727470794375173</c:v>
                </c:pt>
                <c:pt idx="1">
                  <c:v>7.6708525049647838</c:v>
                </c:pt>
                <c:pt idx="2">
                  <c:v>8.073864163020545</c:v>
                </c:pt>
                <c:pt idx="3">
                  <c:v>7.094747286873881</c:v>
                </c:pt>
                <c:pt idx="4">
                  <c:v>7.8730940921326926</c:v>
                </c:pt>
                <c:pt idx="5">
                  <c:v>7.6461152109577508</c:v>
                </c:pt>
                <c:pt idx="6">
                  <c:v>7.8099053498944917</c:v>
                </c:pt>
                <c:pt idx="7">
                  <c:v>8.2082112424670992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9.1620906169318044</c:v>
                </c:pt>
                <c:pt idx="1">
                  <c:v>9.3053981340167127</c:v>
                </c:pt>
                <c:pt idx="2">
                  <c:v>8.8641770098792367</c:v>
                </c:pt>
                <c:pt idx="3">
                  <c:v>9.3428493739183942</c:v>
                </c:pt>
                <c:pt idx="4">
                  <c:v>9.0911345238361623</c:v>
                </c:pt>
                <c:pt idx="5">
                  <c:v>8.6137045886510464</c:v>
                </c:pt>
                <c:pt idx="6">
                  <c:v>9.0304111883320424</c:v>
                </c:pt>
                <c:pt idx="7">
                  <c:v>8.870433692997878</c:v>
                </c:pt>
                <c:pt idx="8">
                  <c:v>9.0431606146547718</c:v>
                </c:pt>
                <c:pt idx="9">
                  <c:v>9.2939486550767629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8.9308623648504373</c:v>
                </c:pt>
                <c:pt idx="1">
                  <c:v>8.2004266020028709</c:v>
                </c:pt>
                <c:pt idx="2">
                  <c:v>8.7921392392580628</c:v>
                </c:pt>
                <c:pt idx="3">
                  <c:v>8.4403876970603804</c:v>
                </c:pt>
                <c:pt idx="4">
                  <c:v>9.1637511090875758</c:v>
                </c:pt>
                <c:pt idx="5">
                  <c:v>8.9848566223264079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8.147840272446448</c:v>
                </c:pt>
                <c:pt idx="1">
                  <c:v>8.3725302987325474</c:v>
                </c:pt>
                <c:pt idx="2">
                  <c:v>8.3287267611629261</c:v>
                </c:pt>
                <c:pt idx="3">
                  <c:v>8.3010672787418294</c:v>
                </c:pt>
                <c:pt idx="4">
                  <c:v>8.1865589674744665</c:v>
                </c:pt>
                <c:pt idx="5">
                  <c:v>6.5746116674577122</c:v>
                </c:pt>
                <c:pt idx="6">
                  <c:v>8.1563451159475857</c:v>
                </c:pt>
                <c:pt idx="7">
                  <c:v>8.4481032622231922</c:v>
                </c:pt>
                <c:pt idx="8">
                  <c:v>8.3223144705583731</c:v>
                </c:pt>
                <c:pt idx="9">
                  <c:v>8.0145422786797837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2.9030075826225339</c:v>
                </c:pt>
                <c:pt idx="1">
                  <c:v>6.4674981037635009</c:v>
                </c:pt>
                <c:pt idx="2">
                  <c:v>5.2556551116851429</c:v>
                </c:pt>
                <c:pt idx="3">
                  <c:v>7.554389083545674</c:v>
                </c:pt>
                <c:pt idx="4">
                  <c:v>5.7361116131212579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7.5627687641696664</c:v>
                </c:pt>
                <c:pt idx="2">
                  <c:v>6.2372960590447173</c:v>
                </c:pt>
                <c:pt idx="3">
                  <c:v>8.4199841712252237</c:v>
                </c:pt>
                <c:pt idx="4">
                  <c:v>6.4034667413244577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9.20341140821529</c:v>
                </c:pt>
                <c:pt idx="1">
                  <c:v>9.4126380497336797</c:v>
                </c:pt>
                <c:pt idx="2">
                  <c:v>9.4189614150930563</c:v>
                </c:pt>
                <c:pt idx="3">
                  <c:v>9.4147885846057129</c:v>
                </c:pt>
                <c:pt idx="4">
                  <c:v>9.5539626390229273</c:v>
                </c:pt>
                <c:pt idx="5">
                  <c:v>8.8905652196637899</c:v>
                </c:pt>
                <c:pt idx="6">
                  <c:v>9.1924995899660349</c:v>
                </c:pt>
                <c:pt idx="7">
                  <c:v>8.9888791392377598</c:v>
                </c:pt>
                <c:pt idx="8">
                  <c:v>9.1635376894198171</c:v>
                </c:pt>
                <c:pt idx="9">
                  <c:v>9.3670252505370435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8.841042363836344</c:v>
                </c:pt>
                <c:pt idx="1">
                  <c:v>8.8293800337074888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9.2084728752575025</c:v>
                </c:pt>
                <c:pt idx="1">
                  <c:v>9.4429836119768282</c:v>
                </c:pt>
                <c:pt idx="2">
                  <c:v>9.5184748660322711</c:v>
                </c:pt>
                <c:pt idx="3">
                  <c:v>9.5351361301608026</c:v>
                </c:pt>
                <c:pt idx="4">
                  <c:v>9.4900788302440837</c:v>
                </c:pt>
                <c:pt idx="5">
                  <c:v>8.8771350153062745</c:v>
                </c:pt>
                <c:pt idx="6">
                  <c:v>9.252291462983667</c:v>
                </c:pt>
                <c:pt idx="7">
                  <c:v>9.3181452433535519</c:v>
                </c:pt>
                <c:pt idx="8">
                  <c:v>9.5633178617390833</c:v>
                </c:pt>
                <c:pt idx="9">
                  <c:v>9.4102161869844707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8.7791899844073029</c:v>
                </c:pt>
                <c:pt idx="1">
                  <c:v>7.8271092590725519</c:v>
                </c:pt>
                <c:pt idx="2">
                  <c:v>8.373404608723952</c:v>
                </c:pt>
                <c:pt idx="3">
                  <c:v>8.4472469675139834</c:v>
                </c:pt>
                <c:pt idx="4">
                  <c:v>8.7623200045479823</c:v>
                </c:pt>
                <c:pt idx="5">
                  <c:v>8.8127479405171378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6.7730007157166527</c:v>
                </c:pt>
                <c:pt idx="1">
                  <c:v>5.7699022071616328</c:v>
                </c:pt>
                <c:pt idx="2">
                  <c:v>6.0184356424209993</c:v>
                </c:pt>
                <c:pt idx="3">
                  <c:v>6.0094252866577138</c:v>
                </c:pt>
                <c:pt idx="4">
                  <c:v>6.3365947870191759</c:v>
                </c:pt>
                <c:pt idx="5">
                  <c:v>6.0228252689168524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8.7123873422168838</c:v>
                </c:pt>
                <c:pt idx="1">
                  <c:v>9.0243264291927687</c:v>
                </c:pt>
                <c:pt idx="2">
                  <c:v>9.1879442942986174</c:v>
                </c:pt>
                <c:pt idx="3">
                  <c:v>9.0445361274955207</c:v>
                </c:pt>
                <c:pt idx="4">
                  <c:v>9.033351587613458</c:v>
                </c:pt>
                <c:pt idx="5">
                  <c:v>8.4403940985928614</c:v>
                </c:pt>
                <c:pt idx="6">
                  <c:v>8.7771010268449121</c:v>
                </c:pt>
                <c:pt idx="7">
                  <c:v>8.6057469573059908</c:v>
                </c:pt>
                <c:pt idx="8">
                  <c:v>8.7743720816380009</c:v>
                </c:pt>
                <c:pt idx="9">
                  <c:v>9.0422013221721258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9.1398428942253176</c:v>
                </c:pt>
                <c:pt idx="1">
                  <c:v>9.2626192656630462</c:v>
                </c:pt>
                <c:pt idx="2">
                  <c:v>9.0486450122733597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7.2124537751290223</c:v>
                </c:pt>
                <c:pt idx="1">
                  <c:v>7.4014773333334629</c:v>
                </c:pt>
                <c:pt idx="2">
                  <c:v>7.7562672855018207</c:v>
                </c:pt>
                <c:pt idx="3">
                  <c:v>8.0670095558809969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8.0420578586452223</c:v>
                </c:pt>
                <c:pt idx="1">
                  <c:v>7.6508913243569561</c:v>
                </c:pt>
                <c:pt idx="2">
                  <c:v>7.6861351151206634</c:v>
                </c:pt>
                <c:pt idx="3">
                  <c:v>7.5643783363529487</c:v>
                </c:pt>
                <c:pt idx="4">
                  <c:v>7.6029697382727752</c:v>
                </c:pt>
                <c:pt idx="5">
                  <c:v>7.0481922281055187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6.023896470975223</c:v>
                </c:pt>
                <c:pt idx="1">
                  <c:v>6.0434706585368128</c:v>
                </c:pt>
                <c:pt idx="2">
                  <c:v>6.258890608465892</c:v>
                </c:pt>
                <c:pt idx="3">
                  <c:v>6.02952795482698</c:v>
                </c:pt>
                <c:pt idx="4">
                  <c:v>6.4622710793576941</c:v>
                </c:pt>
                <c:pt idx="5">
                  <c:v>6.8882083517974699</c:v>
                </c:pt>
                <c:pt idx="6">
                  <c:v>6.1887712713109044</c:v>
                </c:pt>
                <c:pt idx="7">
                  <c:v>5.2556551116851429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8.0491472340192693</c:v>
                </c:pt>
                <c:pt idx="1">
                  <c:v>8.5898221517881694</c:v>
                </c:pt>
                <c:pt idx="2">
                  <c:v>8.324751682907495</c:v>
                </c:pt>
                <c:pt idx="3">
                  <c:v>8.3906614604864558</c:v>
                </c:pt>
                <c:pt idx="4">
                  <c:v>8.5133715108959773</c:v>
                </c:pt>
                <c:pt idx="5">
                  <c:v>8.0887539510740218</c:v>
                </c:pt>
                <c:pt idx="6">
                  <c:v>8.3197422104344536</c:v>
                </c:pt>
                <c:pt idx="7">
                  <c:v>8.3378383216841705</c:v>
                </c:pt>
                <c:pt idx="8">
                  <c:v>8.1759273122481915</c:v>
                </c:pt>
                <c:pt idx="9">
                  <c:v>7.554389083545674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7.2410061604459921</c:v>
                </c:pt>
                <c:pt idx="1">
                  <c:v>8.355918945354313</c:v>
                </c:pt>
                <c:pt idx="2">
                  <c:v>8.0049350118608089</c:v>
                </c:pt>
                <c:pt idx="3">
                  <c:v>8.2850638911595524</c:v>
                </c:pt>
                <c:pt idx="4">
                  <c:v>7.8734159819204974</c:v>
                </c:pt>
                <c:pt idx="5">
                  <c:v>7.2180089761397994</c:v>
                </c:pt>
                <c:pt idx="6">
                  <c:v>7.6763308198635611</c:v>
                </c:pt>
                <c:pt idx="7">
                  <c:v>7.7686836032967896</c:v>
                </c:pt>
                <c:pt idx="8">
                  <c:v>7.3984921798967997</c:v>
                </c:pt>
                <c:pt idx="9">
                  <c:v>7.0938206574529454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8.2403570417339207</c:v>
                </c:pt>
                <c:pt idx="1">
                  <c:v>7.4792542619097961</c:v>
                </c:pt>
                <c:pt idx="2">
                  <c:v>7.1699702004698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5.5156858012831869</c:v>
                </c:pt>
                <c:pt idx="1">
                  <c:v>4.7982558429058226</c:v>
                </c:pt>
                <c:pt idx="2">
                  <c:v>4.6193591605968676</c:v>
                </c:pt>
                <c:pt idx="3">
                  <c:v>4.4475073335618136</c:v>
                </c:pt>
                <c:pt idx="4">
                  <c:v>3.1395568805186098</c:v>
                </c:pt>
                <c:pt idx="5">
                  <c:v>2.1501274864536528</c:v>
                </c:pt>
                <c:pt idx="6">
                  <c:v>2.857477503455355</c:v>
                </c:pt>
                <c:pt idx="7">
                  <c:v>3.5463068797651669</c:v>
                </c:pt>
                <c:pt idx="8">
                  <c:v>2.9030075826225339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6.952889415123189</c:v>
                </c:pt>
                <c:pt idx="1">
                  <c:v>7.0697132352684626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8.8980448810617183</c:v>
                </c:pt>
                <c:pt idx="2">
                  <c:v>8.9845453598869547</c:v>
                </c:pt>
                <c:pt idx="3">
                  <c:v>9.0101875932882614</c:v>
                </c:pt>
                <c:pt idx="4">
                  <c:v>9.0015829749240961</c:v>
                </c:pt>
                <c:pt idx="5">
                  <c:v>8.7502502353433478</c:v>
                </c:pt>
                <c:pt idx="6">
                  <c:v>9.0062551825914756</c:v>
                </c:pt>
                <c:pt idx="7">
                  <c:v>8.7704426830178264</c:v>
                </c:pt>
                <c:pt idx="8">
                  <c:v>8.7416146051863013</c:v>
                </c:pt>
                <c:pt idx="9">
                  <c:v>8.5226954455623094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8.8140382527011099</c:v>
                </c:pt>
                <c:pt idx="1">
                  <c:v>8.2112691613267295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7.7820970580507032</c:v>
                </c:pt>
                <c:pt idx="1">
                  <c:v>8.3621945330288305</c:v>
                </c:pt>
                <c:pt idx="2">
                  <c:v>8.6770533246002426</c:v>
                </c:pt>
                <c:pt idx="3">
                  <c:v>8.2843854573563522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7.3573524891018227</c:v>
                </c:pt>
                <c:pt idx="2">
                  <c:v>7.4683484583446091</c:v>
                </c:pt>
                <c:pt idx="3">
                  <c:v>6.0606952918056187</c:v>
                </c:pt>
                <c:pt idx="4">
                  <c:v>7.4509556746447814</c:v>
                </c:pt>
                <c:pt idx="5">
                  <c:v>6.2394348522548349</c:v>
                </c:pt>
                <c:pt idx="6">
                  <c:v>6.9165850431256484</c:v>
                </c:pt>
                <c:pt idx="7">
                  <c:v>8.2639155309895251</c:v>
                </c:pt>
                <c:pt idx="8">
                  <c:v>8.0881439548039875</c:v>
                </c:pt>
                <c:pt idx="9">
                  <c:v>7.3182073171476079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7.1802795839582956</c:v>
                </c:pt>
                <c:pt idx="2">
                  <c:v>7.1960835521839206</c:v>
                </c:pt>
                <c:pt idx="3">
                  <c:v>6.6169311114642024</c:v>
                </c:pt>
                <c:pt idx="4">
                  <c:v>7.602865342094411</c:v>
                </c:pt>
                <c:pt idx="5">
                  <c:v>6.3320701121958702</c:v>
                </c:pt>
                <c:pt idx="6">
                  <c:v>5.6015761074180208</c:v>
                </c:pt>
                <c:pt idx="7">
                  <c:v>5.9516664680387557</c:v>
                </c:pt>
                <c:pt idx="8">
                  <c:v>6.6401125483498458</c:v>
                </c:pt>
                <c:pt idx="9">
                  <c:v>6.3676348253433543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7.7534686277299372</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8.2398401113123008</c:v>
                </c:pt>
                <c:pt idx="1">
                  <c:v>7.7167356779099903</c:v>
                </c:pt>
                <c:pt idx="2">
                  <c:v>7.9357310340132958</c:v>
                </c:pt>
                <c:pt idx="3">
                  <c:v>8.643799926727743</c:v>
                </c:pt>
                <c:pt idx="4">
                  <c:v>8.4134966453813629</c:v>
                </c:pt>
                <c:pt idx="5">
                  <c:v>8.4212601930447928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8.5793969423963219</c:v>
                </c:pt>
                <c:pt idx="2">
                  <c:v>8.3615622869423731</c:v>
                </c:pt>
                <c:pt idx="3">
                  <c:v>8.4797153855357088</c:v>
                </c:pt>
                <c:pt idx="4">
                  <c:v>8.264332341203108</c:v>
                </c:pt>
                <c:pt idx="5">
                  <c:v>7.9980400034445154</c:v>
                </c:pt>
                <c:pt idx="6">
                  <c:v>7.9957261171258773</c:v>
                </c:pt>
                <c:pt idx="7">
                  <c:v>8.6465894359347537</c:v>
                </c:pt>
                <c:pt idx="8">
                  <c:v>8.6874457801874829</c:v>
                </c:pt>
                <c:pt idx="9">
                  <c:v>8.2681047907209599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9.6500935261914034</c:v>
                </c:pt>
                <c:pt idx="1">
                  <c:v>9.3075851718343721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8.2925503653039243</c:v>
                </c:pt>
                <c:pt idx="2">
                  <c:v>8.2493423383457873</c:v>
                </c:pt>
                <c:pt idx="3">
                  <c:v>8.1024545577165608</c:v>
                </c:pt>
                <c:pt idx="4">
                  <c:v>8.209745428723064</c:v>
                </c:pt>
                <c:pt idx="5">
                  <c:v>7.6546651874007656</c:v>
                </c:pt>
                <c:pt idx="6">
                  <c:v>7.8109612538794728</c:v>
                </c:pt>
                <c:pt idx="7">
                  <c:v>8.479508898232492</c:v>
                </c:pt>
                <c:pt idx="8">
                  <c:v>8.5520900251911609</c:v>
                </c:pt>
                <c:pt idx="9">
                  <c:v>7.9762900571240882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8.6346675686518584</c:v>
                </c:pt>
                <c:pt idx="1">
                  <c:v>8.2116787183164028</c:v>
                </c:pt>
                <c:pt idx="2">
                  <c:v>8.125500497110119</c:v>
                </c:pt>
                <c:pt idx="3">
                  <c:v>8.5505492627327939</c:v>
                </c:pt>
                <c:pt idx="4">
                  <c:v>8.4634484002720285</c:v>
                </c:pt>
                <c:pt idx="5">
                  <c:v>8.4587028838800542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7.5845767649232938</c:v>
                </c:pt>
                <c:pt idx="1">
                  <c:v>6.7173623021096383</c:v>
                </c:pt>
                <c:pt idx="2">
                  <c:v>7.3208718148152787</c:v>
                </c:pt>
                <c:pt idx="3">
                  <c:v>8.0401796256489373</c:v>
                </c:pt>
                <c:pt idx="4">
                  <c:v>7.6361656804301017</c:v>
                </c:pt>
                <c:pt idx="5">
                  <c:v>7.3903952643022013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7.4041556463163403</c:v>
                </c:pt>
                <c:pt idx="1">
                  <c:v>7.1983953091717199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6.8694406193184836</c:v>
                </c:pt>
                <c:pt idx="1">
                  <c:v>6.1037791647051591</c:v>
                </c:pt>
                <c:pt idx="2">
                  <c:v>6.1303167615974896</c:v>
                </c:pt>
                <c:pt idx="3">
                  <c:v>6.9177295498929956</c:v>
                </c:pt>
                <c:pt idx="4">
                  <c:v>6.6564701315271364</c:v>
                </c:pt>
                <c:pt idx="5">
                  <c:v>6.7343171406270281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8.0568433430261432</c:v>
                </c:pt>
                <c:pt idx="1">
                  <c:v>7.9825861270388199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6.7262799757411083</c:v>
                </c:pt>
                <c:pt idx="1">
                  <c:v>7.2407957857910894</c:v>
                </c:pt>
                <c:pt idx="2">
                  <c:v>7.6596881021140861</c:v>
                </c:pt>
                <c:pt idx="3">
                  <c:v>7.2112133479707587</c:v>
                </c:pt>
                <c:pt idx="4">
                  <c:v>5.7071129282278878</c:v>
                </c:pt>
                <c:pt idx="5">
                  <c:v>5.3643858851750919</c:v>
                </c:pt>
                <c:pt idx="6">
                  <c:v>6.5288305591461171</c:v>
                </c:pt>
                <c:pt idx="7">
                  <c:v>6.908984191485982</c:v>
                </c:pt>
                <c:pt idx="8">
                  <c:v>6.4457722754032956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7.2668013257065383</c:v>
                </c:pt>
                <c:pt idx="1">
                  <c:v>6.0730783788543157</c:v>
                </c:pt>
                <c:pt idx="2">
                  <c:v>6.057742839686977</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8.2567543511366637E-2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0.587298896813091</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0.16373454147604338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1.7093652932493271</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0.16373454147604249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0.58729889681309011</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9.7595785602369034E-3</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7.2288119016501762</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0.9452054794520548</c:v>
                </c:pt>
                <c:pt idx="1">
                  <c:v>0</c:v>
                </c:pt>
                <c:pt idx="2">
                  <c:v>2.7397260273972601E-2</c:v>
                </c:pt>
                <c:pt idx="3">
                  <c:v>6.8493150684931503E-3</c:v>
                </c:pt>
                <c:pt idx="4">
                  <c:v>2.0547945205479451E-2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0.2664715000556388</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0.88879014512826604</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0.24778804739916982</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2.586871923833705</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7.7318919315887413E-2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8.2781253538096973</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8.6419857999363927</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0.37658332032856823</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0.479759661582424</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0.13375340671361791</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1.3963665163686398</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0.13375340671361613</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0.16232205727092897</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8.8047000771793549</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0.26967568987357637</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0.3098742717195293</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8.6390630172369143E-2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0.90190587488341478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8.6390630172369143E-2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7.1244609501217582E-3</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9.170045511351109</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0.12018896707559712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0.30614436536606071</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8.535076016776344E-2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0.89104978013798686</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8.535076016776344E-2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0.19343873990915839</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9.0057717821236984</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1.2065754073889527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0.48469217370199402</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0.13512855421449821</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1.410722860423558</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0.13512855421449821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0.47758248348885157</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7.5874258290914032</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8.8085661191774349</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0.77551020408163263</c:v>
                </c:pt>
                <c:pt idx="1">
                  <c:v>3.4013605442176867E-2</c:v>
                </c:pt>
                <c:pt idx="2">
                  <c:v>4.7619047619047623E-2</c:v>
                </c:pt>
                <c:pt idx="3">
                  <c:v>8.1632653061224497E-2</c:v>
                </c:pt>
                <c:pt idx="4">
                  <c:v>6.8027210884353739E-3</c:v>
                </c:pt>
                <c:pt idx="5">
                  <c:v>5.4421768707482991E-2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0.65711548933845698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0.51634527136742214</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0.14395320118841504</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1.5028509179879777</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0.14395320118841504</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0.17220208260452452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8.187019131209782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0.37221233384935815</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0.48798369185619883</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0.13604620486676922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1.4203030025376151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0.13604620486676922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2.8750651921715331E-2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8.5442049332115868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0.52067902562465562</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0.18580713228801748</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5.1801639290053103E-2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0.54080173638127249</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5.1801639290053103E-2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0.12313447223494656</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9.5718947562486782</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0.4296570916302862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0.59313413217767952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0.16536136146840086</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1.7263490622710203</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0.16536136146840086</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0.59313413217767952</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0.16843203736199364</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7.8671004528136654</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0.27292496060091498</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0.26899364679666604</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7.4993417588927969E-2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0.78292059875114006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7.4993417588927969E-2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0.15561660820828038</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9.1034607843297746</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0.3409871940580862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0.10148075109856602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1.0594445881545518</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0.10148075109856514</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0.23012174460647827</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8.6475826103428641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6.4871421944440399E-2</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0.3470116078071559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9.6744241815343912E-2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1.0099961058312346</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9.6744241815343912E-2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9.8388955109117049E-2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8.7071935270467744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0.64718195937306966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0.45949915163072674</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0.12810492801731144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1.3373972032592576</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0.12810492801731144</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0.13571180636868796</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8.9952208776519544</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0.74885949640747462</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0.19777999518054301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5.5139583949069149E-2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0.57564940321731228</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5.5139583949069149E-2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0.13706316251441386</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9.653417999741837</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0.63945578231292521</c:v>
                </c:pt>
                <c:pt idx="1">
                  <c:v>6.8027210884353739E-3</c:v>
                </c:pt>
                <c:pt idx="2">
                  <c:v>0.25850340136054423</c:v>
                </c:pt>
                <c:pt idx="3">
                  <c:v>2.0408163265306121E-2</c:v>
                </c:pt>
                <c:pt idx="4">
                  <c:v>0</c:v>
                </c:pt>
                <c:pt idx="5">
                  <c:v>4.0816326530612249E-2</c:v>
                </c:pt>
                <c:pt idx="6">
                  <c:v>0</c:v>
                </c:pt>
                <c:pt idx="7">
                  <c:v>6.8027210884353739E-3</c:v>
                </c:pt>
                <c:pt idx="8">
                  <c:v>2.7210884353741499E-2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8.2572567030549049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9.9378517776901987E-2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0.37676323448105187</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0.10503877289321473</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1.0965898289423031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0.10503877289321473</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0.22081232068327949</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9.0595300895148121</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0.42228909230879541</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0.13612428335491522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1.4211181308335901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0.13612428335491522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0.27325170713794655</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8.3794010350555332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0.1299876261423929</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0.94449082287658293</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0.26331697990783809</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2.7489917675284552</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0.1003095651683914</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6.4674981037635009</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0.75367558658918643</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0.28032827535460214</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7.8153427287235289E-2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0.81591064993963158</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7.8153427287235289E-2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1.465284835013847E-2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9.3192746339227721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0.60622958803755722</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0.42906421828232677</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0.11961989614734847</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1.2488146790106764</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0.11961989614734847</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0.36562965794230529</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8.0605796530179088</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8.5918007807949603</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6.8027210884353748E-2</c:v>
                </c:pt>
                <c:pt idx="2">
                  <c:v>0.19047619047619049</c:v>
                </c:pt>
                <c:pt idx="3">
                  <c:v>0.38775510204081631</c:v>
                </c:pt>
                <c:pt idx="4">
                  <c:v>0.35374149659863952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0.28472015530181238</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0.2919142554804548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8.1383511923441176E-2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0.84963227349942017</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8.1383511923441176E-2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0.2919142554804548</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5.5833756026935077E-3</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8.9848566223264079</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0.28184719941350966</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0.52744637552078633</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0.14704810602867813</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1.5351612837310009</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0.14704810602867902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0.26703136724937337</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8.0145422786797837</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0.10136526670376789</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0.51965633078729923</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0.14487629979945282</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1.5124879360156527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0.14487629979945282</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0.51965633078729923</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2.6986547372231939E-2</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8.2082112424670992</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0.3356269595352348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0.2237527407186306</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6.2380591219179493E-2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0.65124448782263755</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6.2380591219179493E-2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0.18132121554855019</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9.2939486550767629</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0.56394091143254155</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0.23799566940496852</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6.6351413249304159E-2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0.69269930427600457</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6.6351413249304159E-2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0.17792284226378108</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9.4102161869844707</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0.52705984072004952</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0.30018222803605354</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8.368856085623122E-2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0.87369665606299662</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8.368856085623122E-2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0.28276458819969896</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8.8127479405171378</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0.23235874019557023</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0.21612854123007708</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6.0255021404296727E-2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0.62905384168783129</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6.0255021404296727E-2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0.16611436828083015</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9.3670252505370435</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0.14476504751238561</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0.35574719325676796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9.9179657726863546E-2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1.0354215010853558</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9.9179657726862658E-2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0.18048557053651848</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8.8293800337074888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0.69340251843088563</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0.26917615126518868</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7.5044298470253068E-2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0.78345178790550563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7.5044298470253068E-2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9.7756705917598552E-2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9.0486450122733597</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0.35023161915159395</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0.36396565988833007</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0.10147090477816345</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1.0593417939719068</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0.10147090477816256</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0.32910368629030806</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8.0670095558809969</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0.10773626822684967</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0.51102037491361241</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0.1424686598688174</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1.4873525180460012</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0.14246865986881829</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0.50011605433266126</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6.0228252689168524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0.72945677187073432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0.29725599500492539</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8.2872748965211684E-2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0.86517969611209011</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8.2872748965211684E-2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0.18373446482466171</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9.0422013221721258</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6.1708391439802686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0.1566799235858003</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0.44575761869474917</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0.12427389137369005</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1.2974017263321507</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0.12427389137369005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0.22671091585511505</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7.0938206574529454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0.42225501542649546</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0.55004195060925731</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0.15334758342693977</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1.6009269305708456</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0.15334758342694066</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0.45968927779445146</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7.0481922281055187</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0.37770592160832095</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0.63732703050076545</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0.17768201111152759</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1.8549748897866181</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0.17768201111152759</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0.54832826630613329</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5.2556551116851429</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0.57786374894783687</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0.50610408709331889</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0.14109803558127432</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1.4730433956941029</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0.14109803558127432</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0.40162825729829166</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7.1699702004698</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0.24489795918367349</c:v>
                </c:pt>
                <c:pt idx="1">
                  <c:v>0.27891156462585032</c:v>
                </c:pt>
                <c:pt idx="2">
                  <c:v>0.5374149659863946</c:v>
                </c:pt>
                <c:pt idx="3">
                  <c:v>6.8027210884353739E-3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0.75434065207346102</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1.5397222500987415</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0.42926305155416067</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4.4814451207800889</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0.37100281577653682</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2.9030075826225339</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0.4480461943409928</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0.3610434562962368</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0.10065621626461851</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1.050836561921856</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0.1006562162646194</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0.23169636100646507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7.554389083545674</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7.796204340415386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0.21932559671777252</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0.40558760275521077</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0.113074791261913</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1.1804847161880483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0.11307479126191389</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0.25156928554048896</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7.0697132352684626</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8.5651992759967044E-2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0.26751338913467748</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7.4580732819949702E-2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0.77861222853931267</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7.4580732819949702E-2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0.26751338913467748</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8.3997964727075214E-2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8.5226954455623094</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7.7403504267372396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0.31205673758865249</c:v>
                </c:pt>
                <c:pt idx="1">
                  <c:v>0.68794326241134751</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0.6853524651485543</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0.6746532002721386</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0.18808826817371038</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1.9636147314129948</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0.18808826817370949</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0.34674681140331387</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7.3182073171476079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0.36772787469809387</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0.89981037571715916</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0.25086040529431486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2.6189469026808947</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0.25086040529431575</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0.32158174380175364</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6.3676348253433543</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0.27018956033476549</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0.36819686014242414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0.10265053177432648</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1.0716569318044193</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0.10265053177432648</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0.23914568211770515</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8.2112691613267295</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0.75117381568015062</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0.32830589391571952</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9.1529228636162863E-2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0.95555211098468362</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9.1529228636163751E-2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0.32830589391571863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0.15853775926331437</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8.2843854573563522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0.46436348515466896</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0.29702652524210471</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8.2808774510972682E-2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0.86451181192135707</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8.2808774510972682E-2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8.9861260063042181E-3</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9.3075851718343721</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0.37611590477756529</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0.1220378002619027</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1.2740572535985777</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0.12203780026190358</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0.20265644298181051</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7.9762900571240882</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0.31462398904279532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0.10965010274044751</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1.1447314557824546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0.10965010274044751</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0.19652310184950217</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8.4212601930447928</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0.30365053216797389</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9.0418304078895062E-2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0.94395421682932579</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9.0418304078895062E-2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0.22714604748217049</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8.2681047907209599</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8.1904290367331711E-2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0.48620602557761661</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0.13555060479906889</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1.4151290084162618</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0.13555060479906889</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0.48620602557761572</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0.13967372359872599</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7.1983953091717199</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0.32555307223285546</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0.47447697623151885</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0.13228063353391928</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1.3809909741311275</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0.13228063353391839</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0.32991759936034093</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6.7343171406270281</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0.8904109589041096</c:v>
                </c:pt>
                <c:pt idx="1">
                  <c:v>0.1027397260273973</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0.8365234320468522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0.43694917327273863</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0.12181816264660217</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1.2717642681765691</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0.12181816264660306</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0.22505397092540846</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8.4587028838800542</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0.50718196560992723</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0.41500845393421137</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0.11570125413537991</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1.2079046145151757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0.11570125413538079</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0.41500845393421137</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5.5358293306815298E-2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7.3903952643022013</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0.75256543509026574</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0.3369565972944395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9.3940980060943424E-2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0.98073045236761747</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9.3940980060944312E-2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0.33695659729443861</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0.20981713023549098</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7.9825861270388199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0.1830634642696678</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0.59206963594671613</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0.16506458787794376</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1.7232507882543722</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0.16506458787794376</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0.59206963594671613</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0.61801109414381017</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6.4457722754032956</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7.7029403514333792</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0.29124527325055638</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0.73149845262060786</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0.20393629952345727</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2.1290659215612298</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0.20393629952345727</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0.57429161044487476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5.7361116131212579</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0.28038887240363586</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0.26553375979086002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7.4028826959644078E-2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0.77285040996246224</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7.4028826959644078E-2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0.26553375979086091</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0.29199444035937105</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8.9330155830002909</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0.42419855059919342</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0.43921680241205863</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0.12245036069665893</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1.2783643257788384</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0.12245036069665893</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0.21693028541432824</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8.4396938581785896</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192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RHU | Portsmouth Hospitals University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3903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RHU | Portsmouth Hospitals University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39035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RHU | Portsmouth Hospitals University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Portsmouth Hospitals University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707732535"/>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679959327"/>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995462259"/>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965403772"/>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660416244"/>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22%</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89</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42278744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5045588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421133171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0685493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10913303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9509225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42614746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7097124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9827567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42787032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3443246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8498454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0772077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6051529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7301879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0024315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9068469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2163825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7551205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1384652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4161991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6963340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8936920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1405861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40561315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7518102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3619257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8165117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4825146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878935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2978358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3119880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42801068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9776141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42499683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2057764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576358417"/>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78022879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9827401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48533611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2698173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B14. Thinking about your antenatal care, were you treated with respect and dignity?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1942569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1783576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E2. Were your decisions about how you wanted to feed your baby respected by midwives?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74653917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39892610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Were you (and / or your partner or a companion) left alone by midwives or doctors at a time when it worried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 During your labour and birth,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467449577"/>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82423134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D5. Thinking about the care you received in hospital after the birth of your baby, were you treated with kindness and understanding?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4170052"/>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Portsmouth Hospitals University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During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Left alone by midwives or doctors at a time when it worried them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Feeling that healthcare professionals did everything they could to help manage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or doctor appearing to be aware of their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noProof="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a:solidFill>
                  <a:prstClr val="black"/>
                </a:solidFill>
                <a:latin typeface="Arial"/>
              </a:rPr>
              <a:t>Being treated with kindness and understanding</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Feelings about the length of time they waited before being seen by a midwife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375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Portsmouth Hospitals University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10238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455022988"/>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284412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148500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28854541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39040811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8963051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5306059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249113431"/>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99499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210740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57062666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8503283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35839857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3234136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425330212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5577502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452713832"/>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3734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879459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17153638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6563646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3519959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6312615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55181940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16492414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0708166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405761065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1856330461"/>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69859102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416967615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6994358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843417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8562884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864208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305533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5598856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411164499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9724075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38292470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44448174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9504231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8430799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972504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5989634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350800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932579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77090129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33483071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90254985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275307843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26725463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2783336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51267086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28632196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88365467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24801769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48244419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9753601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28101428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758649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4019279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609294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21931758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4047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6057682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795215325"/>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87168258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9614483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2548080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95254214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71806316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8675971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5214193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102503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8633072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477768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608200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39797018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564099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5188001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22943839"/>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42333014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800986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21115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194161856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82842030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43419730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5816306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8102958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21034687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51059938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40583884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7737028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408579603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349047842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40791684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19180521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4870697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03893756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74221042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1304142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41158285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4799086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5768437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400746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398821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68842103"/>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1575354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89366858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4759985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91167454"/>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7805562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408076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323064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806576265"/>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4868002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38015806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96489232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50099687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9816581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06783908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65946988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45591066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07110514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4693903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402757582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6142157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93545854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3621097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264046152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06968444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78250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06749368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1969026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40850887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82052058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75485474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40169963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54702668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67993918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57286717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6266134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9433474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5022884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5194266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6798031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6618328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8151007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34468910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41345816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401193007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35221862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0401550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40769883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1730888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4046326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5892330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7341023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40090446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4000735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1185670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4924274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8323849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7094372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4278043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40644451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66119762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40286400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710702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6452748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144503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78017118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0850128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8771228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7384641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86867485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83514210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869613415"/>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71630984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56%</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615420531"/>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72239899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51326226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0256994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6454131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3510581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1675801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2381028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7385774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6595611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4258870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5174729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18053108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61062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6088092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5605196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7508576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776521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4596948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945691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5940755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0121630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3389473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4094766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0473130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544642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4315385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5066572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9544369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4247763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812117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9069751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0754391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878723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1875956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16662</Words>
  <Application>Microsoft Office PowerPoint</Application>
  <PresentationFormat>Widescreen</PresentationFormat>
  <Paragraphs>1947</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Portsmouth Hospitals University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2025-11-28T17:27:26Z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